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0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712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222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215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540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48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477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46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104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49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051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333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000" t="-16000" r="-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B16C-B257-40F1-A825-67B84A097E59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8FC6-78E2-48F0-A1B2-0BDB475BD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7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561" y="507454"/>
            <a:ext cx="6840000" cy="46497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60300" b="1" dirty="0" smtClean="0">
                <a:ln/>
                <a:solidFill>
                  <a:srgbClr val="7030A0"/>
                </a:solidFill>
              </a:rPr>
              <a:t>Les fleurs de printemps</a:t>
            </a:r>
            <a:endParaRPr lang="fr-FR" sz="60300" b="1" dirty="0">
              <a:ln/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561" y="1412776"/>
            <a:ext cx="6840000" cy="50817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70000" b="1" dirty="0" smtClean="0">
                <a:ln/>
                <a:solidFill>
                  <a:srgbClr val="7030A0"/>
                </a:solidFill>
              </a:rPr>
              <a:t>à la manière de </a:t>
            </a:r>
            <a:r>
              <a:rPr lang="fr-FR" sz="70000" b="1" dirty="0" err="1" smtClean="0">
                <a:ln/>
                <a:solidFill>
                  <a:srgbClr val="7030A0"/>
                </a:solidFill>
              </a:rPr>
              <a:t>Takashi</a:t>
            </a:r>
            <a:r>
              <a:rPr lang="fr-FR" sz="70000" b="1" dirty="0" smtClean="0">
                <a:ln/>
                <a:solidFill>
                  <a:srgbClr val="7030A0"/>
                </a:solidFill>
              </a:rPr>
              <a:t> </a:t>
            </a:r>
            <a:r>
              <a:rPr lang="fr-FR" sz="70000" b="1" dirty="0" err="1" smtClean="0">
                <a:ln/>
                <a:solidFill>
                  <a:srgbClr val="7030A0"/>
                </a:solidFill>
              </a:rPr>
              <a:t>Murakami</a:t>
            </a:r>
            <a:endParaRPr lang="fr-FR" sz="70000" b="1" dirty="0">
              <a:ln/>
              <a:solidFill>
                <a:srgbClr val="7030A0"/>
              </a:solidFill>
            </a:endParaRPr>
          </a:p>
        </p:txBody>
      </p:sp>
      <p:pic>
        <p:nvPicPr>
          <p:cNvPr id="1028" name="Picture 4" descr="C:\Users\Virginie\Documents\Sauvegardes école\1314 Brigade\CE2 Blaise Pascal\arts\takashi murakami\oeuvres fleurs\11 - murakami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301" y="105273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7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irginie\Documents\Sauvegardes école\1314 Brigade\CE2 Blaise Pascal\arts\takashi murakami\oeuvres fleurs\02 - takashi-murak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107" y="-2006"/>
            <a:ext cx="6125785" cy="6860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7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rginie\Documents\Sauvegardes école\1314 Brigade\CE2 Blaise Pascal\arts\takashi murakami\oeuvres fleurs\03 - papier-peint-wallpaper-murakami-versail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37" y="382352"/>
            <a:ext cx="7879926" cy="6093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3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rginie\Documents\Sauvegardes école\1314 Brigade\CE2 Blaise Pascal\arts\takashi murakami\oeuvres fleurs\04 - takashi-murakami-carpet-chateau-versail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28" y="548680"/>
            <a:ext cx="8636743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rginie\Documents\Sauvegardes école\1314 Brigade\CE2 Blaise Pascal\arts\takashi murakami\oeuvres fleurs\05 - takashi-murakami-exhibition-versaille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5905500" cy="393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rginie\Documents\Sauvegardes école\1314 Brigade\CE2 Blaise Pascal\arts\takashi murakami\oeuvres fleurs\5D3C1D32-A1EF-DE2B-6FC2-F70BA37FE8EC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302"/>
            <a:ext cx="4286250" cy="557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3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Virginie\Documents\Sauvegardes école\1314 Brigade\CE2 Blaise Pascal\arts\takashi murakami\oeuvres fleurs\07 - takashi-murakami-papier-p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53" y="898413"/>
            <a:ext cx="8520493" cy="506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5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rginie\Documents\Sauvegardes école\1314 Brigade\CE2 Blaise Pascal\arts\takashi murakami\oeuvres fleurs\06 - papier-peint-takashi-mura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62" y="819324"/>
            <a:ext cx="8735676" cy="521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9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10</Words>
  <Application>Microsoft Office PowerPoint</Application>
  <PresentationFormat>Affichage à l'écran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Bonté</dc:creator>
  <cp:lastModifiedBy>Dominique</cp:lastModifiedBy>
  <cp:revision>3</cp:revision>
  <dcterms:created xsi:type="dcterms:W3CDTF">2014-03-27T17:32:57Z</dcterms:created>
  <dcterms:modified xsi:type="dcterms:W3CDTF">2020-03-24T08:20:01Z</dcterms:modified>
</cp:coreProperties>
</file>