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30BC4-6AE7-4456-8613-E7D16311FA59}" type="datetimeFigureOut">
              <a:rPr lang="fr-FR" smtClean="0"/>
              <a:pPr/>
              <a:t>26/04/2020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214C-85A5-455A-9A8B-45142A08A99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6" Type="http://schemas.openxmlformats.org/officeDocument/2006/relationships/image" Target="../media/image5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772400" cy="1470025"/>
          </a:xfrm>
        </p:spPr>
        <p:txBody>
          <a:bodyPr/>
          <a:lstStyle/>
          <a:p>
            <a:r>
              <a:rPr lang="fr-FR" dirty="0" smtClean="0">
                <a:latin typeface="Comic Sans MS" pitchFamily="66" charset="0"/>
              </a:rPr>
              <a:t>La lettre et la carte postale</a:t>
            </a:r>
            <a:endParaRPr lang="fr-FR" dirty="0">
              <a:latin typeface="Comic Sans MS" pitchFamily="66" charset="0"/>
            </a:endParaRPr>
          </a:p>
        </p:txBody>
      </p:sp>
      <p:pic>
        <p:nvPicPr>
          <p:cNvPr id="4" name="Image 3" descr="15653748_923745accf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05064"/>
            <a:ext cx="2555776" cy="1916832"/>
          </a:xfrm>
          <a:prstGeom prst="rect">
            <a:avLst/>
          </a:prstGeom>
        </p:spPr>
      </p:pic>
      <p:pic>
        <p:nvPicPr>
          <p:cNvPr id="5" name="Image 4" descr="carte-postale-lagon-tahiti-et-ses-iles-cp277--25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88640"/>
            <a:ext cx="2186186" cy="2186186"/>
          </a:xfrm>
          <a:prstGeom prst="rect">
            <a:avLst/>
          </a:prstGeom>
        </p:spPr>
      </p:pic>
      <p:pic>
        <p:nvPicPr>
          <p:cNvPr id="6" name="Image 5" descr="lettre du Père Noe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573016"/>
            <a:ext cx="4172533" cy="2810267"/>
          </a:xfrm>
          <a:prstGeom prst="rect">
            <a:avLst/>
          </a:prstGeom>
        </p:spPr>
      </p:pic>
      <p:pic>
        <p:nvPicPr>
          <p:cNvPr id="7" name="Image 6" descr="245-thickbox_defaul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11760" y="116632"/>
            <a:ext cx="2376264" cy="2376264"/>
          </a:xfrm>
          <a:prstGeom prst="rect">
            <a:avLst/>
          </a:prstGeom>
        </p:spPr>
      </p:pic>
      <p:pic>
        <p:nvPicPr>
          <p:cNvPr id="8" name="~PP1833.WAV">
            <a:hlinkClick r:id="" action="ppaction://media"/>
          </p:cNvPr>
          <p:cNvPicPr>
            <a:picLocks noRot="1" noChangeAspect="1"/>
          </p:cNvPicPr>
          <p:nvPr>
            <a:wavAudioFile r:embed="rId1" name="~PP1833.WAV"/>
          </p:nvPr>
        </p:nvPicPr>
        <p:blipFill>
          <a:blip r:embed="rId7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5" name="Image 4" descr="Composit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5053759" cy="7151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213285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51720" y="1772816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27784" y="2492896"/>
            <a:ext cx="4536504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96336" y="292494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Ce que l’on veut dire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 flipV="1">
            <a:off x="7236296" y="3356992"/>
            <a:ext cx="360040" cy="296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91880" y="5373216"/>
            <a:ext cx="936104" cy="288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835696" y="5517232"/>
            <a:ext cx="1656184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39552" y="5229200"/>
            <a:ext cx="1368152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Formule pour</a:t>
            </a:r>
          </a:p>
          <a:p>
            <a:r>
              <a:rPr lang="fr-FR" sz="1400" b="1" dirty="0" smtClean="0">
                <a:solidFill>
                  <a:srgbClr val="FFFF00"/>
                </a:solidFill>
              </a:rPr>
              <a:t>terminer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52120" y="5589240"/>
            <a:ext cx="792088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 flipV="1">
            <a:off x="6444208" y="5445224"/>
            <a:ext cx="1224136" cy="3600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668344" y="4869160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Signature de celui qui écrit</a:t>
            </a:r>
            <a:endParaRPr lang="fr-FR" dirty="0">
              <a:solidFill>
                <a:srgbClr val="0070C0"/>
              </a:solidFill>
            </a:endParaRPr>
          </a:p>
        </p:txBody>
      </p:sp>
      <p:pic>
        <p:nvPicPr>
          <p:cNvPr id="17" name="~PP2382.WAV">
            <a:hlinkClick r:id="" action="ppaction://media"/>
          </p:cNvPr>
          <p:cNvPicPr>
            <a:picLocks noRot="1" noChangeAspect="1"/>
          </p:cNvPicPr>
          <p:nvPr>
            <a:wavAudioFile r:embed="rId1" name="~PP238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6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200px-Briefumschlag_fc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4257814" cy="3573016"/>
          </a:xfrm>
          <a:prstGeom prst="rect">
            <a:avLst/>
          </a:prstGeom>
        </p:spPr>
      </p:pic>
      <p:pic>
        <p:nvPicPr>
          <p:cNvPr id="5" name="Image 4" descr="ukJRQt0FQ9c1thESg-Y2dZzjbVxh7bfox-aujz4cPDrRd4ZOtywV_WNL-I7yBxqC5V6cJ3RR8InyWxWmg0wijz0az4oAvWQD46HkEH8UM3mHelC76hM62VxsjruJySbRAwvc9O9EgPD2VtIQ3WTq-L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3861048"/>
            <a:ext cx="4876800" cy="2438400"/>
          </a:xfrm>
          <a:prstGeom prst="rect">
            <a:avLst/>
          </a:prstGeom>
        </p:spPr>
      </p:pic>
      <p:pic>
        <p:nvPicPr>
          <p:cNvPr id="6" name="~PP1542.WAV">
            <a:hlinkClick r:id="" action="ppaction://media"/>
          </p:cNvPr>
          <p:cNvPicPr>
            <a:picLocks noRot="1" noChangeAspect="1"/>
          </p:cNvPicPr>
          <p:nvPr>
            <a:wavAudioFile r:embed="rId1" name="~PP1542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5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fr-FR" dirty="0" smtClean="0"/>
              <a:t>La carte postale :</a:t>
            </a:r>
            <a:endParaRPr lang="fr-FR" dirty="0"/>
          </a:p>
        </p:txBody>
      </p:sp>
      <p:pic>
        <p:nvPicPr>
          <p:cNvPr id="4" name="Image 3" descr="carte post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132856"/>
            <a:ext cx="5616624" cy="3932866"/>
          </a:xfrm>
          <a:prstGeom prst="rect">
            <a:avLst/>
          </a:prstGeom>
        </p:spPr>
      </p:pic>
      <p:pic>
        <p:nvPicPr>
          <p:cNvPr id="5" name="~PP830.WAV">
            <a:hlinkClick r:id="" action="ppaction://media"/>
          </p:cNvPr>
          <p:cNvPicPr>
            <a:picLocks noRot="1" noChangeAspect="1"/>
          </p:cNvPicPr>
          <p:nvPr>
            <a:wavAudioFile r:embed="rId1" name="~PP830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5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fr-FR" dirty="0" smtClean="0"/>
              <a:t>La carte postale :</a:t>
            </a:r>
            <a:endParaRPr lang="fr-FR" dirty="0"/>
          </a:p>
        </p:txBody>
      </p:sp>
      <p:pic>
        <p:nvPicPr>
          <p:cNvPr id="4" name="Image 3" descr="carte post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132856"/>
            <a:ext cx="5616624" cy="3932866"/>
          </a:xfrm>
          <a:prstGeom prst="rect">
            <a:avLst/>
          </a:prstGeom>
        </p:spPr>
      </p:pic>
      <p:sp>
        <p:nvSpPr>
          <p:cNvPr id="5" name="Organigramme : Processus 4"/>
          <p:cNvSpPr/>
          <p:nvPr/>
        </p:nvSpPr>
        <p:spPr>
          <a:xfrm>
            <a:off x="5364088" y="3429000"/>
            <a:ext cx="2304256" cy="1512168"/>
          </a:xfrm>
          <a:prstGeom prst="flowChartProcess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668344" y="4005064"/>
            <a:ext cx="504056" cy="115212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740352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adresse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7164288" y="1484784"/>
            <a:ext cx="360040" cy="72008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524328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timbre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~PP235.WAV">
            <a:hlinkClick r:id="" action="ppaction://media"/>
          </p:cNvPr>
          <p:cNvPicPr>
            <a:picLocks noRot="1" noChangeAspect="1"/>
          </p:cNvPicPr>
          <p:nvPr>
            <a:wavAudioFile r:embed="rId1" name="~PP23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51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fr-FR" dirty="0" smtClean="0"/>
              <a:t>La carte postale :</a:t>
            </a:r>
            <a:endParaRPr lang="fr-FR" dirty="0"/>
          </a:p>
        </p:txBody>
      </p:sp>
      <p:pic>
        <p:nvPicPr>
          <p:cNvPr id="4" name="Image 3" descr="carte posta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2132856"/>
            <a:ext cx="5616624" cy="3932866"/>
          </a:xfrm>
          <a:prstGeom prst="rect">
            <a:avLst/>
          </a:prstGeom>
        </p:spPr>
      </p:pic>
      <p:sp>
        <p:nvSpPr>
          <p:cNvPr id="5" name="Organigramme : Processus 4"/>
          <p:cNvSpPr/>
          <p:nvPr/>
        </p:nvSpPr>
        <p:spPr>
          <a:xfrm>
            <a:off x="5364088" y="3429000"/>
            <a:ext cx="2304256" cy="1512168"/>
          </a:xfrm>
          <a:prstGeom prst="flowChartProcess">
            <a:avLst/>
          </a:prstGeom>
          <a:noFill/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668344" y="4005064"/>
            <a:ext cx="504056" cy="1152128"/>
          </a:xfrm>
          <a:prstGeom prst="straightConnector1">
            <a:avLst/>
          </a:prstGeom>
          <a:ln w="381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7740352" y="537321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adresse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7164288" y="1484784"/>
            <a:ext cx="360040" cy="72008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524328" y="9087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50000"/>
                  </a:schemeClr>
                </a:solidFill>
              </a:rPr>
              <a:t>timbre</a:t>
            </a:r>
            <a:endParaRPr lang="fr-FR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3728" y="2852936"/>
            <a:ext cx="115212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23728" y="3284984"/>
            <a:ext cx="2736304" cy="129614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123728" y="4653136"/>
            <a:ext cx="936104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2123728" y="4941168"/>
            <a:ext cx="720080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~PP21.WAV">
            <a:hlinkClick r:id="" action="ppaction://media"/>
          </p:cNvPr>
          <p:cNvPicPr>
            <a:picLocks noRot="1" noChangeAspect="1"/>
          </p:cNvPicPr>
          <p:nvPr>
            <a:wavAudioFile r:embed="rId1" name="~PP21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94ae21_42857cdb8ace4c36afa1f936596dd371~mv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679450"/>
            <a:ext cx="7620000" cy="5499100"/>
          </a:xfrm>
          <a:prstGeom prst="rect">
            <a:avLst/>
          </a:prstGeom>
        </p:spPr>
      </p:pic>
      <p:pic>
        <p:nvPicPr>
          <p:cNvPr id="3" name="~PP3864.WAV">
            <a:hlinkClick r:id="" action="ppaction://media"/>
          </p:cNvPr>
          <p:cNvPicPr>
            <a:picLocks noRot="1" noChangeAspect="1"/>
          </p:cNvPicPr>
          <p:nvPr>
            <a:wavAudioFile r:embed="rId1" name="~PP3864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190624-facteur-chien-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628800"/>
            <a:ext cx="5092495" cy="2752700"/>
          </a:xfrm>
          <a:prstGeom prst="rect">
            <a:avLst/>
          </a:prstGeom>
        </p:spPr>
      </p:pic>
      <p:pic>
        <p:nvPicPr>
          <p:cNvPr id="3" name="Image 2" descr="facteur-la-poste-distribuant-le-courrier-postal-a-la-residence-de-liliane-bettencourt-a-neuilly-sur-seine-le-26-juillet-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365104"/>
            <a:ext cx="3028838" cy="2019684"/>
          </a:xfrm>
          <a:prstGeom prst="rect">
            <a:avLst/>
          </a:prstGeom>
        </p:spPr>
      </p:pic>
      <p:pic>
        <p:nvPicPr>
          <p:cNvPr id="3074" name="Picture 2" descr="Pétition · CENTRE DE : INSTALLER UNE BOITE AUX LETTRES A LA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76672"/>
            <a:ext cx="1886258" cy="2160240"/>
          </a:xfrm>
          <a:prstGeom prst="rect">
            <a:avLst/>
          </a:prstGeom>
          <a:noFill/>
        </p:spPr>
      </p:pic>
      <p:pic>
        <p:nvPicPr>
          <p:cNvPr id="5" name="~PP2690.WAV">
            <a:hlinkClick r:id="" action="ppaction://media"/>
          </p:cNvPr>
          <p:cNvPicPr>
            <a:picLocks noRot="1" noChangeAspect="1"/>
          </p:cNvPicPr>
          <p:nvPr>
            <a:wavAudioFile r:embed="rId1" name="~PP2690.WAV"/>
          </p:nvPr>
        </p:nvPicPr>
        <p:blipFill>
          <a:blip r:embed="rId6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157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es+11+étapes+de+la+lettre+12+Grand-Mère+4+RUE+DU+CHEMIN+VER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~PP3397.WAV">
            <a:hlinkClick r:id="" action="ppaction://media"/>
          </p:cNvPr>
          <p:cNvPicPr>
            <a:picLocks noRot="1" noChangeAspect="1"/>
          </p:cNvPicPr>
          <p:nvPr>
            <a:wavAudioFile r:embed="rId1" name="~PP3397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932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minique\AppData\Local\Microsoft\Windows\Temporary Internet Files\Content.IE5\SU22GR23\300px-TGV_Postal_à_Paris_(2009)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2707544" cy="2012608"/>
          </a:xfrm>
          <a:prstGeom prst="rect">
            <a:avLst/>
          </a:prstGeom>
          <a:noFill/>
        </p:spPr>
      </p:pic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Vidéo expliquant le trajet d'une lettre :</a:t>
            </a:r>
          </a:p>
          <a:p>
            <a:pPr>
              <a:buNone/>
            </a:pPr>
            <a:r>
              <a:rPr lang="fr-FR" sz="2800" dirty="0" smtClean="0"/>
              <a:t>https://</a:t>
            </a:r>
            <a:r>
              <a:rPr lang="fr-FR" sz="2800" dirty="0" smtClean="0"/>
              <a:t>www.youtube.com/watch?v=dXtXxxHdWQ4</a:t>
            </a:r>
          </a:p>
          <a:p>
            <a:pPr>
              <a:buNone/>
            </a:pPr>
            <a:endParaRPr lang="fr-FR" sz="2800" dirty="0" smtClean="0"/>
          </a:p>
        </p:txBody>
      </p:sp>
      <p:pic>
        <p:nvPicPr>
          <p:cNvPr id="6" name="~PP1809.WAV">
            <a:hlinkClick r:id="" action="ppaction://media"/>
          </p:cNvPr>
          <p:cNvPicPr>
            <a:picLocks noRot="1" noChangeAspect="1"/>
          </p:cNvPicPr>
          <p:nvPr>
            <a:wavAudioFile r:embed="rId1" name="~PP1809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855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4" name="Image 3" descr="Lettre_au_Père_Noel_-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353994" cy="4697760"/>
          </a:xfrm>
          <a:prstGeom prst="rect">
            <a:avLst/>
          </a:prstGeom>
        </p:spPr>
      </p:pic>
      <p:pic>
        <p:nvPicPr>
          <p:cNvPr id="5" name="Image 4" descr="lettre au père no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618402" cy="4824536"/>
          </a:xfrm>
          <a:prstGeom prst="rect">
            <a:avLst/>
          </a:prstGeom>
        </p:spPr>
      </p:pic>
      <p:pic>
        <p:nvPicPr>
          <p:cNvPr id="6" name="~PP2509.WAV">
            <a:hlinkClick r:id="" action="ppaction://media"/>
          </p:cNvPr>
          <p:cNvPicPr>
            <a:picLocks noRot="1" noChangeAspect="1"/>
          </p:cNvPicPr>
          <p:nvPr>
            <a:wavAudioFile r:embed="rId1" name="~PP2509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892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4" name="Image 3" descr="Lettre_au_Père_Noel_-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353994" cy="4697760"/>
          </a:xfrm>
          <a:prstGeom prst="rect">
            <a:avLst/>
          </a:prstGeom>
        </p:spPr>
      </p:pic>
      <p:pic>
        <p:nvPicPr>
          <p:cNvPr id="5" name="Image 4" descr="lettre au père no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618402" cy="4824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0112" y="1628800"/>
            <a:ext cx="22322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12776"/>
            <a:ext cx="237626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87624" y="908720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544" y="2606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11" name="~PP2217.WAV">
            <a:hlinkClick r:id="" action="ppaction://media"/>
          </p:cNvPr>
          <p:cNvPicPr>
            <a:picLocks noRot="1" noChangeAspect="1"/>
          </p:cNvPicPr>
          <p:nvPr>
            <a:wavAudioFile r:embed="rId1" name="~PP2217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90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4" name="Image 3" descr="Lettre_au_Père_Noel_-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353994" cy="4697760"/>
          </a:xfrm>
          <a:prstGeom prst="rect">
            <a:avLst/>
          </a:prstGeom>
        </p:spPr>
      </p:pic>
      <p:pic>
        <p:nvPicPr>
          <p:cNvPr id="5" name="Image 4" descr="lettre au père no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618402" cy="4824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0112" y="1628800"/>
            <a:ext cx="22322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12776"/>
            <a:ext cx="237626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87624" y="908720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544" y="2606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2204864"/>
            <a:ext cx="3456384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32040" y="2420888"/>
            <a:ext cx="3456384" cy="31683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139952" y="2060848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Ce que l’on veut dire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4716016" y="3284984"/>
            <a:ext cx="216024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~PP1373.WAV">
            <a:hlinkClick r:id="" action="ppaction://media"/>
          </p:cNvPr>
          <p:cNvPicPr>
            <a:picLocks noRot="1" noChangeAspect="1"/>
          </p:cNvPicPr>
          <p:nvPr>
            <a:wavAudioFile r:embed="rId1" name="~PP1373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2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4" name="Image 3" descr="Lettre_au_Père_Noel_-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353994" cy="4697760"/>
          </a:xfrm>
          <a:prstGeom prst="rect">
            <a:avLst/>
          </a:prstGeom>
        </p:spPr>
      </p:pic>
      <p:pic>
        <p:nvPicPr>
          <p:cNvPr id="5" name="Image 4" descr="lettre au père no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618402" cy="4824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0112" y="1628800"/>
            <a:ext cx="22322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12776"/>
            <a:ext cx="237626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87624" y="908720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544" y="2606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2204864"/>
            <a:ext cx="3456384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32040" y="2420888"/>
            <a:ext cx="3456384" cy="31683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139952" y="2060848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Ce que l’on veut dire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4716016" y="3284984"/>
            <a:ext cx="216024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80112" y="5589240"/>
            <a:ext cx="1728192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11560" y="3429000"/>
            <a:ext cx="1656184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4" idx="1"/>
          </p:cNvCxnSpPr>
          <p:nvPr/>
        </p:nvCxnSpPr>
        <p:spPr>
          <a:xfrm flipH="1" flipV="1">
            <a:off x="4716016" y="5013176"/>
            <a:ext cx="864096" cy="6840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067944" y="4437112"/>
            <a:ext cx="864096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Pour</a:t>
            </a:r>
          </a:p>
          <a:p>
            <a:r>
              <a:rPr lang="fr-FR" sz="1400" b="1" dirty="0" smtClean="0">
                <a:solidFill>
                  <a:srgbClr val="FFFF00"/>
                </a:solidFill>
              </a:rPr>
              <a:t>terminer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8" name="~PP2400.WAV">
            <a:hlinkClick r:id="" action="ppaction://media"/>
          </p:cNvPr>
          <p:cNvPicPr>
            <a:picLocks noRot="1" noChangeAspect="1"/>
          </p:cNvPicPr>
          <p:nvPr>
            <a:wavAudioFile r:embed="rId1" name="~PP2400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4" name="Image 3" descr="Lettre_au_Père_Noel_-_2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700808"/>
            <a:ext cx="3353994" cy="4697760"/>
          </a:xfrm>
          <a:prstGeom prst="rect">
            <a:avLst/>
          </a:prstGeom>
        </p:spPr>
      </p:pic>
      <p:pic>
        <p:nvPicPr>
          <p:cNvPr id="5" name="Image 4" descr="lettre au père noe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1556792"/>
            <a:ext cx="3618402" cy="48245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80112" y="1628800"/>
            <a:ext cx="2232248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1600" y="1412776"/>
            <a:ext cx="2376264" cy="7920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187624" y="908720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467544" y="26064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1560" y="2204864"/>
            <a:ext cx="3456384" cy="115212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4932040" y="2420888"/>
            <a:ext cx="3456384" cy="316835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139952" y="2060848"/>
            <a:ext cx="720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Ce que l’on veut dire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4716016" y="3284984"/>
            <a:ext cx="216024" cy="14401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580112" y="5589240"/>
            <a:ext cx="1728192" cy="21602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611560" y="3429000"/>
            <a:ext cx="1656184" cy="43204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/>
          <p:cNvCxnSpPr>
            <a:stCxn id="14" idx="1"/>
          </p:cNvCxnSpPr>
          <p:nvPr/>
        </p:nvCxnSpPr>
        <p:spPr>
          <a:xfrm flipH="1" flipV="1">
            <a:off x="4716016" y="5013176"/>
            <a:ext cx="864096" cy="6840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4067944" y="4437112"/>
            <a:ext cx="864096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Pour</a:t>
            </a:r>
          </a:p>
          <a:p>
            <a:r>
              <a:rPr lang="fr-FR" sz="1400" b="1" dirty="0" smtClean="0">
                <a:solidFill>
                  <a:srgbClr val="FFFF00"/>
                </a:solidFill>
              </a:rPr>
              <a:t>terminer</a:t>
            </a:r>
            <a:endParaRPr lang="fr-FR" sz="1400" b="1" dirty="0">
              <a:solidFill>
                <a:srgbClr val="FFFF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11760" y="3356992"/>
            <a:ext cx="792088" cy="43204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5796136" y="5805264"/>
            <a:ext cx="1512168" cy="36004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H="1" flipV="1">
            <a:off x="4788024" y="5949280"/>
            <a:ext cx="1008112" cy="14401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/>
          <p:cNvSpPr txBox="1"/>
          <p:nvPr/>
        </p:nvSpPr>
        <p:spPr>
          <a:xfrm>
            <a:off x="3995936" y="558924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70C0"/>
                </a:solidFill>
              </a:rPr>
              <a:t>signature</a:t>
            </a:r>
            <a:endParaRPr lang="fr-FR" sz="1200" b="1" dirty="0">
              <a:solidFill>
                <a:srgbClr val="0070C0"/>
              </a:solidFill>
            </a:endParaRPr>
          </a:p>
        </p:txBody>
      </p:sp>
      <p:pic>
        <p:nvPicPr>
          <p:cNvPr id="21" name="~PP3841.WAV">
            <a:hlinkClick r:id="" action="ppaction://media"/>
          </p:cNvPr>
          <p:cNvPicPr>
            <a:picLocks noRot="1" noChangeAspect="1"/>
          </p:cNvPicPr>
          <p:nvPr>
            <a:wavAudioFile r:embed="rId1" name="~PP3841.WAV"/>
          </p:nvPr>
        </p:nvPicPr>
        <p:blipFill>
          <a:blip r:embed="rId5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5" name="Image 4" descr="Composit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5053759" cy="7151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213285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51720" y="1772816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~PP115.WAV">
            <a:hlinkClick r:id="" action="ppaction://media"/>
          </p:cNvPr>
          <p:cNvPicPr>
            <a:picLocks noRot="1" noChangeAspect="1"/>
          </p:cNvPicPr>
          <p:nvPr>
            <a:wavAudioFile r:embed="rId1" name="~PP115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5" name="Image 4" descr="Composit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5053759" cy="7151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213285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51720" y="1772816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27784" y="2492896"/>
            <a:ext cx="4536504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96336" y="292494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Ce que l’on veut dire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 flipV="1">
            <a:off x="7236296" y="3356992"/>
            <a:ext cx="360040" cy="296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~PP2088.WAV">
            <a:hlinkClick r:id="" action="ppaction://media"/>
          </p:cNvPr>
          <p:cNvPicPr>
            <a:picLocks noRot="1" noChangeAspect="1"/>
          </p:cNvPicPr>
          <p:nvPr>
            <a:wavAudioFile r:embed="rId1" name="~PP2088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0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fr-FR" dirty="0" smtClean="0"/>
              <a:t>La lettre :</a:t>
            </a:r>
            <a:endParaRPr lang="fr-FR" dirty="0"/>
          </a:p>
        </p:txBody>
      </p:sp>
      <p:pic>
        <p:nvPicPr>
          <p:cNvPr id="5" name="Image 4" descr="Composition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628800"/>
            <a:ext cx="5053759" cy="7151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5776" y="2132856"/>
            <a:ext cx="18722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899592" y="105273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Formule pour commencer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2051720" y="1772816"/>
            <a:ext cx="4320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27784" y="2492896"/>
            <a:ext cx="4536504" cy="28803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596336" y="2924944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Ce que l’on veut dire</a:t>
            </a:r>
            <a:endParaRPr lang="fr-FR" dirty="0">
              <a:solidFill>
                <a:srgbClr val="00B050"/>
              </a:solidFill>
            </a:endParaRPr>
          </a:p>
        </p:txBody>
      </p:sp>
      <p:cxnSp>
        <p:nvCxnSpPr>
          <p:cNvPr id="12" name="Connecteur droit avec flèche 11"/>
          <p:cNvCxnSpPr>
            <a:stCxn id="10" idx="1"/>
          </p:cNvCxnSpPr>
          <p:nvPr/>
        </p:nvCxnSpPr>
        <p:spPr>
          <a:xfrm flipH="1" flipV="1">
            <a:off x="7236296" y="3356992"/>
            <a:ext cx="360040" cy="29617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91880" y="5373216"/>
            <a:ext cx="936104" cy="2880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1" idx="1"/>
          </p:cNvCxnSpPr>
          <p:nvPr/>
        </p:nvCxnSpPr>
        <p:spPr>
          <a:xfrm flipH="1">
            <a:off x="1835696" y="5517232"/>
            <a:ext cx="1656184" cy="7200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39552" y="5229200"/>
            <a:ext cx="1368152" cy="52322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FFFF00"/>
                </a:solidFill>
              </a:rPr>
              <a:t>Formule pour</a:t>
            </a:r>
          </a:p>
          <a:p>
            <a:r>
              <a:rPr lang="fr-FR" sz="1400" b="1" dirty="0" smtClean="0">
                <a:solidFill>
                  <a:srgbClr val="FFFF00"/>
                </a:solidFill>
              </a:rPr>
              <a:t>terminer</a:t>
            </a:r>
            <a:endParaRPr lang="fr-FR" sz="1400" b="1" dirty="0">
              <a:solidFill>
                <a:srgbClr val="FFFF00"/>
              </a:solidFill>
            </a:endParaRPr>
          </a:p>
        </p:txBody>
      </p:sp>
      <p:pic>
        <p:nvPicPr>
          <p:cNvPr id="14" name="~PP1782.WAV">
            <a:hlinkClick r:id="" action="ppaction://media"/>
          </p:cNvPr>
          <p:cNvPicPr>
            <a:picLocks noRot="1" noChangeAspect="1"/>
          </p:cNvPicPr>
          <p:nvPr>
            <a:wavAudioFile r:embed="rId1" name="~PP1782.WAV"/>
          </p:nvPr>
        </p:nvPicPr>
        <p:blipFill>
          <a:blip r:embed="rId4" cstate="print"/>
          <a:stretch>
            <a:fillRect/>
          </a:stretch>
        </p:blipFill>
        <p:spPr>
          <a:xfrm>
            <a:off x="8653463" y="6367463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Affichage à l'écran (4:3)</PresentationFormat>
  <Paragraphs>43</Paragraphs>
  <Slides>18</Slides>
  <Notes>0</Notes>
  <HiddenSlides>0</HiddenSlides>
  <MMClips>18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La lettre et la carte postale</vt:lpstr>
      <vt:lpstr>La lettre :</vt:lpstr>
      <vt:lpstr>La lettre :</vt:lpstr>
      <vt:lpstr>La lettre :</vt:lpstr>
      <vt:lpstr>La lettre :</vt:lpstr>
      <vt:lpstr>La lettre :</vt:lpstr>
      <vt:lpstr>La lettre :</vt:lpstr>
      <vt:lpstr>La lettre :</vt:lpstr>
      <vt:lpstr>La lettre :</vt:lpstr>
      <vt:lpstr>La lettre :</vt:lpstr>
      <vt:lpstr>Diapositive 11</vt:lpstr>
      <vt:lpstr>La carte postale :</vt:lpstr>
      <vt:lpstr>La carte postale :</vt:lpstr>
      <vt:lpstr>La carte postale :</vt:lpstr>
      <vt:lpstr>Diapositive 15</vt:lpstr>
      <vt:lpstr>Diapositive 16</vt:lpstr>
      <vt:lpstr>Diapositive 17</vt:lpstr>
      <vt:lpstr>Diapositive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lettre et la carte postale</dc:title>
  <dc:creator>Dominique</dc:creator>
  <cp:lastModifiedBy>Dominique</cp:lastModifiedBy>
  <cp:revision>9</cp:revision>
  <dcterms:created xsi:type="dcterms:W3CDTF">2020-04-25T15:39:49Z</dcterms:created>
  <dcterms:modified xsi:type="dcterms:W3CDTF">2020-04-26T09:55:56Z</dcterms:modified>
</cp:coreProperties>
</file>